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70"/>
    <p:restoredTop sz="95878"/>
  </p:normalViewPr>
  <p:slideViewPr>
    <p:cSldViewPr snapToGrid="0" snapToObjects="1">
      <p:cViewPr varScale="1">
        <p:scale>
          <a:sx n="114" d="100"/>
          <a:sy n="114" d="100"/>
        </p:scale>
        <p:origin x="19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BBAD6-2E1A-3D01-1441-3F5387EC36A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A709BF8-4016-91E9-9F2E-3A57D2CE1C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94D7A72-54C6-9204-C8DB-1A4947B99331}"/>
              </a:ext>
            </a:extLst>
          </p:cNvPr>
          <p:cNvSpPr>
            <a:spLocks noGrp="1"/>
          </p:cNvSpPr>
          <p:nvPr>
            <p:ph type="dt" sz="half" idx="10"/>
          </p:nvPr>
        </p:nvSpPr>
        <p:spPr/>
        <p:txBody>
          <a:bodyPr/>
          <a:lstStyle/>
          <a:p>
            <a:fld id="{08B9EBBA-996F-894A-B54A-D6246ED52CEA}" type="datetimeFigureOut">
              <a:rPr lang="en-US" smtClean="0"/>
              <a:pPr/>
              <a:t>4/15/2024</a:t>
            </a:fld>
            <a:endParaRPr lang="en-US" dirty="0"/>
          </a:p>
        </p:txBody>
      </p:sp>
      <p:sp>
        <p:nvSpPr>
          <p:cNvPr id="5" name="Footer Placeholder 4">
            <a:extLst>
              <a:ext uri="{FF2B5EF4-FFF2-40B4-BE49-F238E27FC236}">
                <a16:creationId xmlns:a16="http://schemas.microsoft.com/office/drawing/2014/main" id="{039201F9-1A0C-41F2-05FF-ACCE8C3CCF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426288-88DE-ECA4-19EB-07F0D39527C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875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00FE0-4DA3-975F-F8A5-C329BDB2D97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AF02E71-72DD-58C1-7DE4-7AF02751B55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B341E33-EEB5-A3DF-2212-58408795D752}"/>
              </a:ext>
            </a:extLst>
          </p:cNvPr>
          <p:cNvSpPr>
            <a:spLocks noGrp="1"/>
          </p:cNvSpPr>
          <p:nvPr>
            <p:ph type="dt" sz="half" idx="10"/>
          </p:nvPr>
        </p:nvSpPr>
        <p:spPr/>
        <p:txBody>
          <a:bodyPr/>
          <a:lstStyle/>
          <a:p>
            <a:fld id="{C6C52C72-DE31-F449-A4ED-4C594FD91407}" type="datetimeFigureOut">
              <a:rPr lang="en-US" smtClean="0"/>
              <a:pPr/>
              <a:t>4/15/2024</a:t>
            </a:fld>
            <a:endParaRPr lang="en-US" dirty="0"/>
          </a:p>
        </p:txBody>
      </p:sp>
      <p:sp>
        <p:nvSpPr>
          <p:cNvPr id="5" name="Footer Placeholder 4">
            <a:extLst>
              <a:ext uri="{FF2B5EF4-FFF2-40B4-BE49-F238E27FC236}">
                <a16:creationId xmlns:a16="http://schemas.microsoft.com/office/drawing/2014/main" id="{51961C78-4B30-92B9-F280-1C5C0DCC98E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7EDD59-DF0D-3630-7116-CB4999DCB9E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5331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579E88-3199-F866-864B-23C4DC670DB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E351E75-4489-5058-B716-D194718E9DB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7313DA-B4BA-9802-0750-EE12942F2F34}"/>
              </a:ext>
            </a:extLst>
          </p:cNvPr>
          <p:cNvSpPr>
            <a:spLocks noGrp="1"/>
          </p:cNvSpPr>
          <p:nvPr>
            <p:ph type="dt" sz="half" idx="10"/>
          </p:nvPr>
        </p:nvSpPr>
        <p:spPr/>
        <p:txBody>
          <a:bodyPr/>
          <a:lstStyle/>
          <a:p>
            <a:fld id="{ED62726E-379B-B349-9EED-81ED093FA806}" type="datetimeFigureOut">
              <a:rPr lang="en-US" smtClean="0"/>
              <a:pPr/>
              <a:t>4/15/2024</a:t>
            </a:fld>
            <a:endParaRPr lang="en-US" dirty="0"/>
          </a:p>
        </p:txBody>
      </p:sp>
      <p:sp>
        <p:nvSpPr>
          <p:cNvPr id="5" name="Footer Placeholder 4">
            <a:extLst>
              <a:ext uri="{FF2B5EF4-FFF2-40B4-BE49-F238E27FC236}">
                <a16:creationId xmlns:a16="http://schemas.microsoft.com/office/drawing/2014/main" id="{A1DFB734-4B54-F75B-0473-43EFC9D22D1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278B9BC-56B1-33A6-C3B9-6CF33B41AC1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2724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859F4-E327-792F-56B7-9C84416E401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7CFCB45-D865-A10E-504F-A29AB66D2CA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DC7EA7D-CA79-A546-F301-2F42FA044B7F}"/>
              </a:ext>
            </a:extLst>
          </p:cNvPr>
          <p:cNvSpPr>
            <a:spLocks noGrp="1"/>
          </p:cNvSpPr>
          <p:nvPr>
            <p:ph type="dt" sz="half" idx="10"/>
          </p:nvPr>
        </p:nvSpPr>
        <p:spPr/>
        <p:txBody>
          <a:bodyPr/>
          <a:lstStyle/>
          <a:p>
            <a:fld id="{9B3A1323-8D79-1946-B0D7-40001CF92E9D}" type="datetimeFigureOut">
              <a:rPr lang="en-US" smtClean="0"/>
              <a:pPr/>
              <a:t>4/15/2024</a:t>
            </a:fld>
            <a:endParaRPr lang="en-US" dirty="0"/>
          </a:p>
        </p:txBody>
      </p:sp>
      <p:sp>
        <p:nvSpPr>
          <p:cNvPr id="5" name="Footer Placeholder 4">
            <a:extLst>
              <a:ext uri="{FF2B5EF4-FFF2-40B4-BE49-F238E27FC236}">
                <a16:creationId xmlns:a16="http://schemas.microsoft.com/office/drawing/2014/main" id="{C2DDDDFE-3007-3D40-0456-A6EB3CCC04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147CB2C-2BE6-C20C-0BAC-A62CD8D1EFF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6572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77F23-B05A-9409-971A-646E5C7237D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E3FFCB6-2789-6D2A-8C6C-7DD4F886C0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46D2B09-BA8C-C901-39E5-1ED9D9B5E4C7}"/>
              </a:ext>
            </a:extLst>
          </p:cNvPr>
          <p:cNvSpPr>
            <a:spLocks noGrp="1"/>
          </p:cNvSpPr>
          <p:nvPr>
            <p:ph type="dt" sz="half" idx="10"/>
          </p:nvPr>
        </p:nvSpPr>
        <p:spPr/>
        <p:txBody>
          <a:bodyPr/>
          <a:lstStyle/>
          <a:p>
            <a:fld id="{8DFA1846-DA80-1C48-A609-854EA85C59AD}" type="datetimeFigureOut">
              <a:rPr lang="en-US" smtClean="0"/>
              <a:pPr/>
              <a:t>4/15/2024</a:t>
            </a:fld>
            <a:endParaRPr lang="en-US" dirty="0"/>
          </a:p>
        </p:txBody>
      </p:sp>
      <p:sp>
        <p:nvSpPr>
          <p:cNvPr id="5" name="Footer Placeholder 4">
            <a:extLst>
              <a:ext uri="{FF2B5EF4-FFF2-40B4-BE49-F238E27FC236}">
                <a16:creationId xmlns:a16="http://schemas.microsoft.com/office/drawing/2014/main" id="{47F15D3C-9179-68E9-D9BF-1D5CACC928C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61F1975-89E2-3484-15CA-6ACADAD8C6A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3204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21899-A295-8B99-4F82-B187406EBAF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7E0E34A-64A4-16EC-6AD2-421092D77FC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D919557-BB0B-0A04-1D7A-C7ACC160161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A91F505-1C7B-352B-70B0-93FACD0B33C1}"/>
              </a:ext>
            </a:extLst>
          </p:cNvPr>
          <p:cNvSpPr>
            <a:spLocks noGrp="1"/>
          </p:cNvSpPr>
          <p:nvPr>
            <p:ph type="dt" sz="half" idx="10"/>
          </p:nvPr>
        </p:nvSpPr>
        <p:spPr/>
        <p:txBody>
          <a:bodyPr/>
          <a:lstStyle/>
          <a:p>
            <a:fld id="{57302355-E14B-8545-A8F8-0FE83CC9D524}" type="datetimeFigureOut">
              <a:rPr lang="en-US" smtClean="0"/>
              <a:pPr/>
              <a:t>4/15/2024</a:t>
            </a:fld>
            <a:endParaRPr lang="en-US" dirty="0"/>
          </a:p>
        </p:txBody>
      </p:sp>
      <p:sp>
        <p:nvSpPr>
          <p:cNvPr id="6" name="Footer Placeholder 5">
            <a:extLst>
              <a:ext uri="{FF2B5EF4-FFF2-40B4-BE49-F238E27FC236}">
                <a16:creationId xmlns:a16="http://schemas.microsoft.com/office/drawing/2014/main" id="{78454773-E250-EAE6-6DAE-1E22097EC6E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CA5F128-1D55-EED8-C10D-10294C9BFDE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2566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776CB-7178-AE56-D513-5685B8A1AFB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C865EC5-31C7-5478-AA69-AA0E79C1D7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EA269CB-F893-456B-2998-A0D82A95897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CD41B42-FBDB-E18D-9D10-788D5715A7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78E9395-8B0E-C388-27C1-0B5EA5AC334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E17BBE0-A8F1-80DC-9EF7-3A4A65726800}"/>
              </a:ext>
            </a:extLst>
          </p:cNvPr>
          <p:cNvSpPr>
            <a:spLocks noGrp="1"/>
          </p:cNvSpPr>
          <p:nvPr>
            <p:ph type="dt" sz="half" idx="10"/>
          </p:nvPr>
        </p:nvSpPr>
        <p:spPr/>
        <p:txBody>
          <a:bodyPr/>
          <a:lstStyle/>
          <a:p>
            <a:fld id="{02640F58-564D-2B4F-AE67-E407BA4FCF45}" type="datetimeFigureOut">
              <a:rPr lang="en-US" smtClean="0"/>
              <a:pPr/>
              <a:t>4/15/2024</a:t>
            </a:fld>
            <a:endParaRPr lang="en-US" dirty="0"/>
          </a:p>
        </p:txBody>
      </p:sp>
      <p:sp>
        <p:nvSpPr>
          <p:cNvPr id="8" name="Footer Placeholder 7">
            <a:extLst>
              <a:ext uri="{FF2B5EF4-FFF2-40B4-BE49-F238E27FC236}">
                <a16:creationId xmlns:a16="http://schemas.microsoft.com/office/drawing/2014/main" id="{1AC2C65D-7FF3-5EC6-9AA4-3E92456D7E4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2DBDD56-83C3-C069-7F5C-C70EFE638E0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5318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1C87-A56E-9343-3134-1FE0219BA6A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165DBAF-04C5-A7C0-8E9D-7A29325A95D9}"/>
              </a:ext>
            </a:extLst>
          </p:cNvPr>
          <p:cNvSpPr>
            <a:spLocks noGrp="1"/>
          </p:cNvSpPr>
          <p:nvPr>
            <p:ph type="dt" sz="half" idx="10"/>
          </p:nvPr>
        </p:nvSpPr>
        <p:spPr/>
        <p:txBody>
          <a:bodyPr/>
          <a:lstStyle/>
          <a:p>
            <a:fld id="{F13A34C8-038E-2045-AF43-DF7DBB8E0E9E}" type="datetimeFigureOut">
              <a:rPr lang="en-US" smtClean="0"/>
              <a:pPr/>
              <a:t>4/15/2024</a:t>
            </a:fld>
            <a:endParaRPr lang="en-US" dirty="0"/>
          </a:p>
        </p:txBody>
      </p:sp>
      <p:sp>
        <p:nvSpPr>
          <p:cNvPr id="4" name="Footer Placeholder 3">
            <a:extLst>
              <a:ext uri="{FF2B5EF4-FFF2-40B4-BE49-F238E27FC236}">
                <a16:creationId xmlns:a16="http://schemas.microsoft.com/office/drawing/2014/main" id="{0977E565-A91F-46A2-7E1B-9380238E435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07F2691-6A60-3E97-BC3A-54F6C9C07CA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636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AC5E4F-7410-331D-A944-D2D5F2207D36}"/>
              </a:ext>
            </a:extLst>
          </p:cNvPr>
          <p:cNvSpPr>
            <a:spLocks noGrp="1"/>
          </p:cNvSpPr>
          <p:nvPr>
            <p:ph type="dt" sz="half" idx="10"/>
          </p:nvPr>
        </p:nvSpPr>
        <p:spPr/>
        <p:txBody>
          <a:bodyPr/>
          <a:lstStyle/>
          <a:p>
            <a:fld id="{8818C68F-D26B-8F47-958C-23B49CF8A634}" type="datetimeFigureOut">
              <a:rPr lang="en-US" smtClean="0"/>
              <a:pPr/>
              <a:t>4/15/2024</a:t>
            </a:fld>
            <a:endParaRPr lang="en-US" dirty="0"/>
          </a:p>
        </p:txBody>
      </p:sp>
      <p:sp>
        <p:nvSpPr>
          <p:cNvPr id="3" name="Footer Placeholder 2">
            <a:extLst>
              <a:ext uri="{FF2B5EF4-FFF2-40B4-BE49-F238E27FC236}">
                <a16:creationId xmlns:a16="http://schemas.microsoft.com/office/drawing/2014/main" id="{E375A471-C10E-B5D0-2F72-6A89F65B56B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E090D17-8F84-2672-79CC-2CECD96ED13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671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4EA8C-D1B5-D377-CDA5-55CFFC4B58F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3DE7DD0-E5A8-36FC-36B2-180EE86371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B3D28AE-353E-2B73-4179-644AF3E852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6BE313D-5F36-D507-8F46-E670DB7C2B6D}"/>
              </a:ext>
            </a:extLst>
          </p:cNvPr>
          <p:cNvSpPr>
            <a:spLocks noGrp="1"/>
          </p:cNvSpPr>
          <p:nvPr>
            <p:ph type="dt" sz="half" idx="10"/>
          </p:nvPr>
        </p:nvSpPr>
        <p:spPr/>
        <p:txBody>
          <a:bodyPr/>
          <a:lstStyle/>
          <a:p>
            <a:fld id="{D0DF5E60-9974-AC48-9591-99C2BB44B7CF}" type="datetimeFigureOut">
              <a:rPr lang="en-US" smtClean="0"/>
              <a:pPr/>
              <a:t>4/15/2024</a:t>
            </a:fld>
            <a:endParaRPr lang="en-US" dirty="0"/>
          </a:p>
        </p:txBody>
      </p:sp>
      <p:sp>
        <p:nvSpPr>
          <p:cNvPr id="6" name="Footer Placeholder 5">
            <a:extLst>
              <a:ext uri="{FF2B5EF4-FFF2-40B4-BE49-F238E27FC236}">
                <a16:creationId xmlns:a16="http://schemas.microsoft.com/office/drawing/2014/main" id="{2A17D24F-D831-171D-695A-70E2E14C737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530B1CA-53C1-4A3B-8571-21201DE6CD5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1850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F8063-2FA3-69A1-7DC5-2AE325E3FE9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6B532E0-5833-72B2-4848-018FF168B1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283699-940F-2450-5747-C62BDE4DC3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1E0BFAF-AB03-6784-583A-02BB64E499EE}"/>
              </a:ext>
            </a:extLst>
          </p:cNvPr>
          <p:cNvSpPr>
            <a:spLocks noGrp="1"/>
          </p:cNvSpPr>
          <p:nvPr>
            <p:ph type="dt" sz="half" idx="10"/>
          </p:nvPr>
        </p:nvSpPr>
        <p:spPr/>
        <p:txBody>
          <a:bodyPr/>
          <a:lstStyle/>
          <a:p>
            <a:fld id="{09B482E8-6E0E-1B4F-B1FD-C69DB9E858D9}" type="datetimeFigureOut">
              <a:rPr lang="en-US" smtClean="0"/>
              <a:pPr/>
              <a:t>4/15/2024</a:t>
            </a:fld>
            <a:endParaRPr lang="en-US" dirty="0"/>
          </a:p>
        </p:txBody>
      </p:sp>
      <p:sp>
        <p:nvSpPr>
          <p:cNvPr id="6" name="Footer Placeholder 5">
            <a:extLst>
              <a:ext uri="{FF2B5EF4-FFF2-40B4-BE49-F238E27FC236}">
                <a16:creationId xmlns:a16="http://schemas.microsoft.com/office/drawing/2014/main" id="{8A9D3C45-6EA2-4661-C9D3-7878BE02C16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6DDCAED-C008-9082-03CC-3240A442F57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555846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4DA722-E87E-862F-6A27-BABB2C8019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5EA9422-4402-AF12-757B-031EEB76B3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057C8CB-8FDB-F7D4-6339-61706E7BB8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B482E8-6E0E-1B4F-B1FD-C69DB9E858D9}" type="datetimeFigureOut">
              <a:rPr lang="en-US" smtClean="0"/>
              <a:pPr/>
              <a:t>4/15/2024</a:t>
            </a:fld>
            <a:endParaRPr lang="en-US" dirty="0"/>
          </a:p>
        </p:txBody>
      </p:sp>
      <p:sp>
        <p:nvSpPr>
          <p:cNvPr id="5" name="Footer Placeholder 4">
            <a:extLst>
              <a:ext uri="{FF2B5EF4-FFF2-40B4-BE49-F238E27FC236}">
                <a16:creationId xmlns:a16="http://schemas.microsoft.com/office/drawing/2014/main" id="{37AB2F8B-AD6C-26A2-87F9-EA586096CE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6B2ABE3-B134-2C08-2832-1B476AA992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714802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F71BB90C-8E4C-D707-6D27-CC1CE423EDBE}"/>
              </a:ext>
            </a:extLst>
          </p:cNvPr>
          <p:cNvPicPr>
            <a:picLocks noChangeAspect="1"/>
          </p:cNvPicPr>
          <p:nvPr/>
        </p:nvPicPr>
        <p:blipFill>
          <a:blip r:embed="rId2"/>
          <a:stretch>
            <a:fillRect/>
          </a:stretch>
        </p:blipFill>
        <p:spPr>
          <a:xfrm>
            <a:off x="110313" y="22208"/>
            <a:ext cx="1501771" cy="1493520"/>
          </a:xfrm>
          <a:prstGeom prst="rect">
            <a:avLst/>
          </a:prstGeom>
          <a:effectLst>
            <a:softEdge rad="317500"/>
          </a:effectLst>
        </p:spPr>
      </p:pic>
      <p:pic>
        <p:nvPicPr>
          <p:cNvPr id="21" name="Picture 20">
            <a:extLst>
              <a:ext uri="{FF2B5EF4-FFF2-40B4-BE49-F238E27FC236}">
                <a16:creationId xmlns:a16="http://schemas.microsoft.com/office/drawing/2014/main" id="{C0EEE9D6-8605-9D3B-AF45-C8C3FD2510D4}"/>
              </a:ext>
            </a:extLst>
          </p:cNvPr>
          <p:cNvPicPr>
            <a:picLocks noChangeAspect="1"/>
          </p:cNvPicPr>
          <p:nvPr/>
        </p:nvPicPr>
        <p:blipFill>
          <a:blip r:embed="rId2"/>
          <a:stretch>
            <a:fillRect/>
          </a:stretch>
        </p:blipFill>
        <p:spPr>
          <a:xfrm>
            <a:off x="10690229" y="-2671"/>
            <a:ext cx="1501771" cy="1493520"/>
          </a:xfrm>
          <a:prstGeom prst="rect">
            <a:avLst/>
          </a:prstGeom>
          <a:effectLst>
            <a:softEdge rad="317500"/>
          </a:effectLst>
        </p:spPr>
      </p:pic>
      <p:pic>
        <p:nvPicPr>
          <p:cNvPr id="19" name="Picture 18">
            <a:extLst>
              <a:ext uri="{FF2B5EF4-FFF2-40B4-BE49-F238E27FC236}">
                <a16:creationId xmlns:a16="http://schemas.microsoft.com/office/drawing/2014/main" id="{49091FC6-B92A-4314-566E-32BAB7087B1A}"/>
              </a:ext>
            </a:extLst>
          </p:cNvPr>
          <p:cNvPicPr>
            <a:picLocks noChangeAspect="1"/>
          </p:cNvPicPr>
          <p:nvPr/>
        </p:nvPicPr>
        <p:blipFill>
          <a:blip r:embed="rId2"/>
          <a:stretch>
            <a:fillRect/>
          </a:stretch>
        </p:blipFill>
        <p:spPr>
          <a:xfrm>
            <a:off x="10099851" y="4709054"/>
            <a:ext cx="2161074" cy="2149200"/>
          </a:xfrm>
          <a:prstGeom prst="rect">
            <a:avLst/>
          </a:prstGeom>
          <a:effectLst>
            <a:softEdge rad="317500"/>
          </a:effectLst>
        </p:spPr>
      </p:pic>
      <p:graphicFrame>
        <p:nvGraphicFramePr>
          <p:cNvPr id="4" name="Table 4">
            <a:extLst>
              <a:ext uri="{FF2B5EF4-FFF2-40B4-BE49-F238E27FC236}">
                <a16:creationId xmlns:a16="http://schemas.microsoft.com/office/drawing/2014/main" id="{B7B9E983-F501-2A1F-2D9E-44047C30BCDD}"/>
              </a:ext>
            </a:extLst>
          </p:cNvPr>
          <p:cNvGraphicFramePr>
            <a:graphicFrameLocks noGrp="1"/>
          </p:cNvGraphicFramePr>
          <p:nvPr>
            <p:extLst>
              <p:ext uri="{D42A27DB-BD31-4B8C-83A1-F6EECF244321}">
                <p14:modId xmlns:p14="http://schemas.microsoft.com/office/powerpoint/2010/main" val="2301104610"/>
              </p:ext>
            </p:extLst>
          </p:nvPr>
        </p:nvGraphicFramePr>
        <p:xfrm>
          <a:off x="242888" y="719575"/>
          <a:ext cx="11658600" cy="1493520"/>
        </p:xfrm>
        <a:graphic>
          <a:graphicData uri="http://schemas.openxmlformats.org/drawingml/2006/table">
            <a:tbl>
              <a:tblPr firstRow="1" bandRow="1">
                <a:tableStyleId>{5940675A-B579-460E-94D1-54222C63F5DA}</a:tableStyleId>
              </a:tblPr>
              <a:tblGrid>
                <a:gridCol w="1943100">
                  <a:extLst>
                    <a:ext uri="{9D8B030D-6E8A-4147-A177-3AD203B41FA5}">
                      <a16:colId xmlns:a16="http://schemas.microsoft.com/office/drawing/2014/main" val="546393713"/>
                    </a:ext>
                  </a:extLst>
                </a:gridCol>
                <a:gridCol w="1943100">
                  <a:extLst>
                    <a:ext uri="{9D8B030D-6E8A-4147-A177-3AD203B41FA5}">
                      <a16:colId xmlns:a16="http://schemas.microsoft.com/office/drawing/2014/main" val="3906592036"/>
                    </a:ext>
                  </a:extLst>
                </a:gridCol>
                <a:gridCol w="1943100">
                  <a:extLst>
                    <a:ext uri="{9D8B030D-6E8A-4147-A177-3AD203B41FA5}">
                      <a16:colId xmlns:a16="http://schemas.microsoft.com/office/drawing/2014/main" val="1079400832"/>
                    </a:ext>
                  </a:extLst>
                </a:gridCol>
                <a:gridCol w="1943100">
                  <a:extLst>
                    <a:ext uri="{9D8B030D-6E8A-4147-A177-3AD203B41FA5}">
                      <a16:colId xmlns:a16="http://schemas.microsoft.com/office/drawing/2014/main" val="739948794"/>
                    </a:ext>
                  </a:extLst>
                </a:gridCol>
                <a:gridCol w="1943100">
                  <a:extLst>
                    <a:ext uri="{9D8B030D-6E8A-4147-A177-3AD203B41FA5}">
                      <a16:colId xmlns:a16="http://schemas.microsoft.com/office/drawing/2014/main" val="3729337374"/>
                    </a:ext>
                  </a:extLst>
                </a:gridCol>
                <a:gridCol w="1943100">
                  <a:extLst>
                    <a:ext uri="{9D8B030D-6E8A-4147-A177-3AD203B41FA5}">
                      <a16:colId xmlns:a16="http://schemas.microsoft.com/office/drawing/2014/main" val="108200768"/>
                    </a:ext>
                  </a:extLst>
                </a:gridCol>
              </a:tblGrid>
              <a:tr h="317608">
                <a:tc rowSpan="2">
                  <a:txBody>
                    <a:bodyPr/>
                    <a:lstStyle/>
                    <a:p>
                      <a:pPr algn="ctr"/>
                      <a:endParaRPr lang="en-US" sz="1400" b="1" dirty="0">
                        <a:solidFill>
                          <a:schemeClr val="accent1">
                            <a:lumMod val="75000"/>
                          </a:schemeClr>
                        </a:solidFill>
                      </a:endParaRPr>
                    </a:p>
                    <a:p>
                      <a:pPr algn="ctr"/>
                      <a:endParaRPr lang="en-US" sz="1600" b="1" dirty="0">
                        <a:solidFill>
                          <a:schemeClr val="accent1">
                            <a:lumMod val="75000"/>
                          </a:schemeClr>
                        </a:solidFill>
                      </a:endParaRPr>
                    </a:p>
                    <a:p>
                      <a:pPr algn="ctr"/>
                      <a:r>
                        <a:rPr lang="en-US" sz="2000" b="1" dirty="0">
                          <a:solidFill>
                            <a:schemeClr val="accent1">
                              <a:lumMod val="75000"/>
                            </a:schemeClr>
                          </a:solidFill>
                        </a:rPr>
                        <a:t>Week 1 </a:t>
                      </a:r>
                    </a:p>
                  </a:txBody>
                  <a:tcPr/>
                </a:tc>
                <a:tc>
                  <a:txBody>
                    <a:bodyPr/>
                    <a:lstStyle/>
                    <a:p>
                      <a:pPr algn="ctr"/>
                      <a:r>
                        <a:rPr lang="en-US" sz="1600" b="1" dirty="0">
                          <a:solidFill>
                            <a:schemeClr val="accent1">
                              <a:lumMod val="75000"/>
                            </a:schemeClr>
                          </a:solidFill>
                        </a:rPr>
                        <a:t>Monday </a:t>
                      </a:r>
                    </a:p>
                  </a:txBody>
                  <a:tcPr/>
                </a:tc>
                <a:tc>
                  <a:txBody>
                    <a:bodyPr/>
                    <a:lstStyle/>
                    <a:p>
                      <a:pPr algn="ctr"/>
                      <a:r>
                        <a:rPr lang="en-US" sz="1600" b="1" dirty="0">
                          <a:solidFill>
                            <a:schemeClr val="accent1">
                              <a:lumMod val="75000"/>
                            </a:schemeClr>
                          </a:solidFill>
                        </a:rPr>
                        <a:t>Tuesday</a:t>
                      </a:r>
                    </a:p>
                  </a:txBody>
                  <a:tcPr/>
                </a:tc>
                <a:tc>
                  <a:txBody>
                    <a:bodyPr/>
                    <a:lstStyle/>
                    <a:p>
                      <a:pPr algn="ctr"/>
                      <a:r>
                        <a:rPr lang="en-US" sz="1600" b="1" dirty="0">
                          <a:solidFill>
                            <a:schemeClr val="accent1">
                              <a:lumMod val="75000"/>
                            </a:schemeClr>
                          </a:solidFill>
                        </a:rPr>
                        <a:t>Wednesday</a:t>
                      </a:r>
                    </a:p>
                  </a:txBody>
                  <a:tcPr/>
                </a:tc>
                <a:tc>
                  <a:txBody>
                    <a:bodyPr/>
                    <a:lstStyle/>
                    <a:p>
                      <a:pPr algn="ctr"/>
                      <a:r>
                        <a:rPr lang="en-US" sz="1600" b="1" dirty="0">
                          <a:solidFill>
                            <a:schemeClr val="accent1">
                              <a:lumMod val="75000"/>
                            </a:schemeClr>
                          </a:solidFill>
                        </a:rPr>
                        <a:t>Thursday</a:t>
                      </a:r>
                    </a:p>
                  </a:txBody>
                  <a:tcPr>
                    <a:lnB w="12700" cap="flat" cmpd="sng" algn="ctr">
                      <a:solidFill>
                        <a:schemeClr val="tx1"/>
                      </a:solidFill>
                      <a:prstDash val="solid"/>
                      <a:round/>
                      <a:headEnd type="none" w="med" len="med"/>
                      <a:tailEnd type="none" w="med" len="med"/>
                    </a:lnB>
                  </a:tcPr>
                </a:tc>
                <a:tc>
                  <a:txBody>
                    <a:bodyPr/>
                    <a:lstStyle/>
                    <a:p>
                      <a:pPr algn="ctr"/>
                      <a:r>
                        <a:rPr lang="en-US" sz="1600" b="1" dirty="0">
                          <a:solidFill>
                            <a:schemeClr val="accent1">
                              <a:lumMod val="75000"/>
                            </a:schemeClr>
                          </a:solidFill>
                        </a:rPr>
                        <a:t>Friday </a:t>
                      </a:r>
                    </a:p>
                  </a:txBody>
                  <a:tcPr/>
                </a:tc>
                <a:extLst>
                  <a:ext uri="{0D108BD9-81ED-4DB2-BD59-A6C34878D82A}">
                    <a16:rowId xmlns:a16="http://schemas.microsoft.com/office/drawing/2014/main" val="874553566"/>
                  </a:ext>
                </a:extLst>
              </a:tr>
              <a:tr h="740305">
                <a:tc vMerge="1">
                  <a:txBody>
                    <a:bodyPr/>
                    <a:lstStyle/>
                    <a:p>
                      <a:endParaRPr lang="en-US" sz="1400" dirty="0"/>
                    </a:p>
                  </a:txBody>
                  <a:tcPr/>
                </a:tc>
                <a:tc>
                  <a:txBody>
                    <a:bodyPr/>
                    <a:lstStyle/>
                    <a:p>
                      <a:r>
                        <a:rPr lang="en-US" sz="1400" dirty="0">
                          <a:solidFill>
                            <a:schemeClr val="accent1">
                              <a:lumMod val="75000"/>
                            </a:schemeClr>
                          </a:solidFill>
                        </a:rPr>
                        <a:t>Margarita Pizza/Plain pizza</a:t>
                      </a:r>
                    </a:p>
                    <a:p>
                      <a:r>
                        <a:rPr lang="en-US" sz="1400" dirty="0">
                          <a:solidFill>
                            <a:schemeClr val="accent1">
                              <a:lumMod val="75000"/>
                            </a:schemeClr>
                          </a:solidFill>
                        </a:rPr>
                        <a:t>Half jacket wedge </a:t>
                      </a:r>
                    </a:p>
                    <a:p>
                      <a:endParaRPr lang="en-US" sz="1400" dirty="0">
                        <a:solidFill>
                          <a:schemeClr val="accent1">
                            <a:lumMod val="75000"/>
                          </a:schemeClr>
                        </a:solidFill>
                      </a:endParaRPr>
                    </a:p>
                    <a:p>
                      <a:r>
                        <a:rPr lang="en-US" sz="1400" dirty="0">
                          <a:solidFill>
                            <a:schemeClr val="accent1">
                              <a:lumMod val="75000"/>
                            </a:schemeClr>
                          </a:solidFill>
                        </a:rPr>
                        <a:t>Cookie</a:t>
                      </a:r>
                    </a:p>
                  </a:txBody>
                  <a:tcPr/>
                </a:tc>
                <a:tc>
                  <a:txBody>
                    <a:bodyPr/>
                    <a:lstStyle/>
                    <a:p>
                      <a:r>
                        <a:rPr lang="en-US" sz="1400" dirty="0">
                          <a:solidFill>
                            <a:schemeClr val="accent1">
                              <a:lumMod val="75000"/>
                            </a:schemeClr>
                          </a:solidFill>
                        </a:rPr>
                        <a:t>Sausage and Mash </a:t>
                      </a:r>
                    </a:p>
                    <a:p>
                      <a:endParaRPr lang="en-US" sz="1400" dirty="0">
                        <a:solidFill>
                          <a:schemeClr val="accent1">
                            <a:lumMod val="75000"/>
                          </a:schemeClr>
                        </a:solidFill>
                      </a:endParaRPr>
                    </a:p>
                    <a:p>
                      <a:endParaRPr lang="en-US" sz="1400" dirty="0">
                        <a:solidFill>
                          <a:schemeClr val="accent1">
                            <a:lumMod val="75000"/>
                          </a:schemeClr>
                        </a:solidFill>
                      </a:endParaRPr>
                    </a:p>
                    <a:p>
                      <a:endParaRPr lang="en-US" sz="1400" dirty="0">
                        <a:solidFill>
                          <a:schemeClr val="accent1">
                            <a:lumMod val="75000"/>
                          </a:schemeClr>
                        </a:solidFill>
                      </a:endParaRPr>
                    </a:p>
                    <a:p>
                      <a:r>
                        <a:rPr lang="en-US" sz="1400" dirty="0">
                          <a:solidFill>
                            <a:schemeClr val="accent1">
                              <a:lumMod val="75000"/>
                            </a:schemeClr>
                          </a:solidFill>
                        </a:rPr>
                        <a:t>Fruit Jelly</a:t>
                      </a:r>
                    </a:p>
                  </a:txBody>
                  <a:tcPr/>
                </a:tc>
                <a:tc>
                  <a:txBody>
                    <a:bodyPr/>
                    <a:lstStyle/>
                    <a:p>
                      <a:r>
                        <a:rPr lang="en-US" sz="1400" dirty="0">
                          <a:solidFill>
                            <a:schemeClr val="accent1">
                              <a:lumMod val="75000"/>
                            </a:schemeClr>
                          </a:solidFill>
                        </a:rPr>
                        <a:t>Spaghetti Bolognaise</a:t>
                      </a:r>
                    </a:p>
                    <a:p>
                      <a:endParaRPr lang="en-US" sz="1400" dirty="0">
                        <a:solidFill>
                          <a:schemeClr val="accent1">
                            <a:lumMod val="75000"/>
                          </a:schemeClr>
                        </a:solidFill>
                      </a:endParaRPr>
                    </a:p>
                    <a:p>
                      <a:endParaRPr lang="en-US" sz="1400" dirty="0">
                        <a:solidFill>
                          <a:schemeClr val="accent1">
                            <a:lumMod val="75000"/>
                          </a:schemeClr>
                        </a:solidFill>
                      </a:endParaRPr>
                    </a:p>
                    <a:p>
                      <a:endParaRPr lang="en-US" sz="1400" dirty="0">
                        <a:solidFill>
                          <a:schemeClr val="accent1">
                            <a:lumMod val="75000"/>
                          </a:schemeClr>
                        </a:solidFill>
                      </a:endParaRPr>
                    </a:p>
                    <a:p>
                      <a:r>
                        <a:rPr lang="en-US" sz="1400" dirty="0">
                          <a:solidFill>
                            <a:schemeClr val="accent1">
                              <a:lumMod val="75000"/>
                            </a:schemeClr>
                          </a:solidFill>
                        </a:rPr>
                        <a:t>Pancakes and Fruit </a:t>
                      </a:r>
                    </a:p>
                  </a:txBody>
                  <a:tcPr>
                    <a:lnR w="12700" cap="flat" cmpd="sng" algn="ctr">
                      <a:solidFill>
                        <a:schemeClr val="tx1"/>
                      </a:solidFill>
                      <a:prstDash val="solid"/>
                      <a:round/>
                      <a:headEnd type="none" w="med" len="med"/>
                      <a:tailEnd type="none" w="med" len="med"/>
                    </a:lnR>
                  </a:tcPr>
                </a:tc>
                <a:tc>
                  <a:txBody>
                    <a:bodyPr/>
                    <a:lstStyle/>
                    <a:p>
                      <a:r>
                        <a:rPr lang="en-US" sz="1400" dirty="0">
                          <a:solidFill>
                            <a:schemeClr val="accent1">
                              <a:lumMod val="75000"/>
                            </a:schemeClr>
                          </a:solidFill>
                        </a:rPr>
                        <a:t>Roast Chicken  or Quiche</a:t>
                      </a:r>
                    </a:p>
                    <a:p>
                      <a:r>
                        <a:rPr lang="en-US" sz="1400" dirty="0">
                          <a:solidFill>
                            <a:schemeClr val="accent1">
                              <a:lumMod val="75000"/>
                            </a:schemeClr>
                          </a:solidFill>
                        </a:rPr>
                        <a:t>All the roast trimmings </a:t>
                      </a:r>
                    </a:p>
                    <a:p>
                      <a:endParaRPr lang="en-US" sz="1400" dirty="0">
                        <a:solidFill>
                          <a:schemeClr val="accent1">
                            <a:lumMod val="75000"/>
                          </a:schemeClr>
                        </a:solidFill>
                      </a:endParaRPr>
                    </a:p>
                    <a:p>
                      <a:r>
                        <a:rPr lang="en-US" sz="1400" dirty="0">
                          <a:solidFill>
                            <a:schemeClr val="accent1">
                              <a:lumMod val="75000"/>
                            </a:schemeClr>
                          </a:solidFill>
                        </a:rPr>
                        <a:t>Crumble and custard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chemeClr val="accent1">
                              <a:lumMod val="75000"/>
                            </a:schemeClr>
                          </a:solidFill>
                        </a:rPr>
                        <a:t>Chicken nugget Friday </a:t>
                      </a:r>
                    </a:p>
                    <a:p>
                      <a:endParaRPr lang="en-US" sz="1400" dirty="0">
                        <a:solidFill>
                          <a:schemeClr val="accent1">
                            <a:lumMod val="75000"/>
                          </a:schemeClr>
                        </a:solidFill>
                      </a:endParaRPr>
                    </a:p>
                    <a:p>
                      <a:r>
                        <a:rPr lang="en-US" sz="1400" dirty="0">
                          <a:solidFill>
                            <a:schemeClr val="accent1">
                              <a:lumMod val="75000"/>
                            </a:schemeClr>
                          </a:solidFill>
                        </a:rPr>
                        <a:t>Chips </a:t>
                      </a:r>
                    </a:p>
                    <a:p>
                      <a:endParaRPr lang="en-US" sz="1400" dirty="0">
                        <a:solidFill>
                          <a:schemeClr val="accent1">
                            <a:lumMod val="75000"/>
                          </a:schemeClr>
                        </a:solidFill>
                      </a:endParaRPr>
                    </a:p>
                    <a:p>
                      <a:r>
                        <a:rPr lang="en-US" sz="1400" dirty="0">
                          <a:solidFill>
                            <a:schemeClr val="accent1">
                              <a:lumMod val="75000"/>
                            </a:schemeClr>
                          </a:solidFill>
                        </a:rPr>
                        <a:t>Ice Cream</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39423981"/>
                  </a:ext>
                </a:extLst>
              </a:tr>
            </a:tbl>
          </a:graphicData>
        </a:graphic>
      </p:graphicFrame>
      <p:sp>
        <p:nvSpPr>
          <p:cNvPr id="6" name="TextBox 5">
            <a:extLst>
              <a:ext uri="{FF2B5EF4-FFF2-40B4-BE49-F238E27FC236}">
                <a16:creationId xmlns:a16="http://schemas.microsoft.com/office/drawing/2014/main" id="{5C68FD53-14F2-255F-F2FD-ED8F0693C364}"/>
              </a:ext>
            </a:extLst>
          </p:cNvPr>
          <p:cNvSpPr txBox="1"/>
          <p:nvPr/>
        </p:nvSpPr>
        <p:spPr>
          <a:xfrm>
            <a:off x="242888" y="4449319"/>
            <a:ext cx="2468564" cy="1323439"/>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1600" u="sng" dirty="0"/>
              <a:t>Hot Jacket Potato </a:t>
            </a:r>
          </a:p>
          <a:p>
            <a:r>
              <a:rPr lang="en-US" sz="1600" dirty="0"/>
              <a:t> Choose from:</a:t>
            </a:r>
          </a:p>
          <a:p>
            <a:r>
              <a:rPr lang="en-US" sz="1600" dirty="0"/>
              <a:t>- Cheese</a:t>
            </a:r>
          </a:p>
          <a:p>
            <a:r>
              <a:rPr lang="en-US" sz="1600" dirty="0"/>
              <a:t>- Beans</a:t>
            </a:r>
          </a:p>
          <a:p>
            <a:r>
              <a:rPr lang="en-US" sz="1600" dirty="0"/>
              <a:t>- Tuna</a:t>
            </a:r>
          </a:p>
        </p:txBody>
      </p:sp>
      <p:sp>
        <p:nvSpPr>
          <p:cNvPr id="7" name="TextBox 6">
            <a:extLst>
              <a:ext uri="{FF2B5EF4-FFF2-40B4-BE49-F238E27FC236}">
                <a16:creationId xmlns:a16="http://schemas.microsoft.com/office/drawing/2014/main" id="{D9335546-B415-8808-F801-C26DBBEB0501}"/>
              </a:ext>
            </a:extLst>
          </p:cNvPr>
          <p:cNvSpPr txBox="1"/>
          <p:nvPr/>
        </p:nvSpPr>
        <p:spPr>
          <a:xfrm>
            <a:off x="2863454" y="4449319"/>
            <a:ext cx="2468564" cy="1323439"/>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1600" u="sng" dirty="0"/>
              <a:t>Cold wrap/roll </a:t>
            </a:r>
          </a:p>
          <a:p>
            <a:r>
              <a:rPr lang="en-US" sz="1600" dirty="0"/>
              <a:t>Choose from:</a:t>
            </a:r>
          </a:p>
          <a:p>
            <a:r>
              <a:rPr lang="en-US" sz="1600" dirty="0"/>
              <a:t>- Cheese</a:t>
            </a:r>
          </a:p>
          <a:p>
            <a:r>
              <a:rPr lang="en-US" sz="1600" dirty="0"/>
              <a:t>- Ham </a:t>
            </a:r>
          </a:p>
          <a:p>
            <a:r>
              <a:rPr lang="en-US" sz="1600" dirty="0"/>
              <a:t>- Tuna</a:t>
            </a:r>
          </a:p>
        </p:txBody>
      </p:sp>
      <p:sp>
        <p:nvSpPr>
          <p:cNvPr id="8" name="TextBox 7">
            <a:extLst>
              <a:ext uri="{FF2B5EF4-FFF2-40B4-BE49-F238E27FC236}">
                <a16:creationId xmlns:a16="http://schemas.microsoft.com/office/drawing/2014/main" id="{2FD03735-8910-AB23-11EA-8C0E171E0F5C}"/>
              </a:ext>
            </a:extLst>
          </p:cNvPr>
          <p:cNvSpPr txBox="1"/>
          <p:nvPr/>
        </p:nvSpPr>
        <p:spPr>
          <a:xfrm>
            <a:off x="5460584" y="4460215"/>
            <a:ext cx="2468564" cy="1323439"/>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1600" u="sng" dirty="0"/>
              <a:t>Cold pasta pot</a:t>
            </a:r>
          </a:p>
          <a:p>
            <a:r>
              <a:rPr lang="en-US" sz="1600" dirty="0"/>
              <a:t>Choose from:</a:t>
            </a:r>
          </a:p>
          <a:p>
            <a:r>
              <a:rPr lang="en-US" sz="1600" dirty="0"/>
              <a:t>- Tomato </a:t>
            </a:r>
          </a:p>
          <a:p>
            <a:r>
              <a:rPr lang="en-US" sz="1600" dirty="0"/>
              <a:t>- Cheese</a:t>
            </a:r>
          </a:p>
          <a:p>
            <a:r>
              <a:rPr lang="en-US" sz="1600" dirty="0"/>
              <a:t>- Tuna </a:t>
            </a:r>
          </a:p>
        </p:txBody>
      </p:sp>
      <p:sp>
        <p:nvSpPr>
          <p:cNvPr id="9" name="TextBox 8">
            <a:extLst>
              <a:ext uri="{FF2B5EF4-FFF2-40B4-BE49-F238E27FC236}">
                <a16:creationId xmlns:a16="http://schemas.microsoft.com/office/drawing/2014/main" id="{7256E1E6-6C44-F51D-556B-DB7CDC9EC22E}"/>
              </a:ext>
            </a:extLst>
          </p:cNvPr>
          <p:cNvSpPr txBox="1"/>
          <p:nvPr/>
        </p:nvSpPr>
        <p:spPr>
          <a:xfrm>
            <a:off x="783432" y="3887968"/>
            <a:ext cx="6946504" cy="523220"/>
          </a:xfrm>
          <a:prstGeom prst="rect">
            <a:avLst/>
          </a:prstGeom>
          <a:noFill/>
        </p:spPr>
        <p:txBody>
          <a:bodyPr wrap="square" rtlCol="0">
            <a:spAutoFit/>
          </a:bodyPr>
          <a:lstStyle/>
          <a:p>
            <a:pPr algn="ctr"/>
            <a:r>
              <a:rPr lang="en-US" sz="2800" b="1" dirty="0">
                <a:ln w="0"/>
                <a:solidFill>
                  <a:schemeClr val="accent1">
                    <a:lumMod val="75000"/>
                  </a:schemeClr>
                </a:solidFill>
                <a:effectLst>
                  <a:outerShdw blurRad="38100" dist="25400" dir="5400000" algn="ctr" rotWithShape="0">
                    <a:srgbClr val="6E747A">
                      <a:alpha val="43000"/>
                    </a:srgbClr>
                  </a:outerShdw>
                </a:effectLst>
              </a:rPr>
              <a:t>Or</a:t>
            </a:r>
            <a:r>
              <a:rPr lang="en-US" sz="2800" dirty="0">
                <a:ln w="0"/>
                <a:solidFill>
                  <a:schemeClr val="accent1">
                    <a:lumMod val="75000"/>
                  </a:schemeClr>
                </a:solidFill>
                <a:effectLst>
                  <a:outerShdw blurRad="38100" dist="25400" dir="5400000" algn="ctr" rotWithShape="0">
                    <a:srgbClr val="6E747A">
                      <a:alpha val="43000"/>
                    </a:srgbClr>
                  </a:outerShdw>
                </a:effectLst>
              </a:rPr>
              <a:t> choose from our new daily options below </a:t>
            </a:r>
          </a:p>
        </p:txBody>
      </p:sp>
      <p:sp>
        <p:nvSpPr>
          <p:cNvPr id="11" name="TextBox 10">
            <a:extLst>
              <a:ext uri="{FF2B5EF4-FFF2-40B4-BE49-F238E27FC236}">
                <a16:creationId xmlns:a16="http://schemas.microsoft.com/office/drawing/2014/main" id="{824B7A8D-FB33-0708-8142-B9C910F0D990}"/>
              </a:ext>
            </a:extLst>
          </p:cNvPr>
          <p:cNvSpPr txBox="1"/>
          <p:nvPr/>
        </p:nvSpPr>
        <p:spPr>
          <a:xfrm>
            <a:off x="290513" y="5871265"/>
            <a:ext cx="7662071" cy="523220"/>
          </a:xfrm>
          <a:prstGeom prst="rect">
            <a:avLst/>
          </a:prstGeom>
          <a:noFill/>
        </p:spPr>
        <p:txBody>
          <a:bodyPr wrap="square" rtlCol="0">
            <a:spAutoFit/>
          </a:bodyPr>
          <a:lstStyle/>
          <a:p>
            <a:pPr algn="ctr"/>
            <a:r>
              <a:rPr lang="en-US" sz="1400" dirty="0">
                <a:solidFill>
                  <a:schemeClr val="accent1">
                    <a:lumMod val="75000"/>
                  </a:schemeClr>
                </a:solidFill>
              </a:rPr>
              <a:t>All cold options come in a lunch bag with crisps, salad, a savory snack such as a sausage roll, fruit and a choice of pudding from the warm food menu. </a:t>
            </a:r>
          </a:p>
        </p:txBody>
      </p:sp>
      <p:graphicFrame>
        <p:nvGraphicFramePr>
          <p:cNvPr id="12" name="Table 4">
            <a:extLst>
              <a:ext uri="{FF2B5EF4-FFF2-40B4-BE49-F238E27FC236}">
                <a16:creationId xmlns:a16="http://schemas.microsoft.com/office/drawing/2014/main" id="{82ABB5F2-0A4F-4500-1E2C-9AEBA1AE109F}"/>
              </a:ext>
            </a:extLst>
          </p:cNvPr>
          <p:cNvGraphicFramePr>
            <a:graphicFrameLocks noGrp="1"/>
          </p:cNvGraphicFramePr>
          <p:nvPr>
            <p:extLst>
              <p:ext uri="{D42A27DB-BD31-4B8C-83A1-F6EECF244321}">
                <p14:modId xmlns:p14="http://schemas.microsoft.com/office/powerpoint/2010/main" val="3578951071"/>
              </p:ext>
            </p:extLst>
          </p:nvPr>
        </p:nvGraphicFramePr>
        <p:xfrm>
          <a:off x="242888" y="2345421"/>
          <a:ext cx="11658600" cy="1706880"/>
        </p:xfrm>
        <a:graphic>
          <a:graphicData uri="http://schemas.openxmlformats.org/drawingml/2006/table">
            <a:tbl>
              <a:tblPr firstRow="1" bandRow="1">
                <a:tableStyleId>{5940675A-B579-460E-94D1-54222C63F5DA}</a:tableStyleId>
              </a:tblPr>
              <a:tblGrid>
                <a:gridCol w="1943100">
                  <a:extLst>
                    <a:ext uri="{9D8B030D-6E8A-4147-A177-3AD203B41FA5}">
                      <a16:colId xmlns:a16="http://schemas.microsoft.com/office/drawing/2014/main" val="651771600"/>
                    </a:ext>
                  </a:extLst>
                </a:gridCol>
                <a:gridCol w="1943100">
                  <a:extLst>
                    <a:ext uri="{9D8B030D-6E8A-4147-A177-3AD203B41FA5}">
                      <a16:colId xmlns:a16="http://schemas.microsoft.com/office/drawing/2014/main" val="3906592036"/>
                    </a:ext>
                  </a:extLst>
                </a:gridCol>
                <a:gridCol w="1943100">
                  <a:extLst>
                    <a:ext uri="{9D8B030D-6E8A-4147-A177-3AD203B41FA5}">
                      <a16:colId xmlns:a16="http://schemas.microsoft.com/office/drawing/2014/main" val="1079400832"/>
                    </a:ext>
                  </a:extLst>
                </a:gridCol>
                <a:gridCol w="1943100">
                  <a:extLst>
                    <a:ext uri="{9D8B030D-6E8A-4147-A177-3AD203B41FA5}">
                      <a16:colId xmlns:a16="http://schemas.microsoft.com/office/drawing/2014/main" val="739948794"/>
                    </a:ext>
                  </a:extLst>
                </a:gridCol>
                <a:gridCol w="1943100">
                  <a:extLst>
                    <a:ext uri="{9D8B030D-6E8A-4147-A177-3AD203B41FA5}">
                      <a16:colId xmlns:a16="http://schemas.microsoft.com/office/drawing/2014/main" val="3729337374"/>
                    </a:ext>
                  </a:extLst>
                </a:gridCol>
                <a:gridCol w="1943100">
                  <a:extLst>
                    <a:ext uri="{9D8B030D-6E8A-4147-A177-3AD203B41FA5}">
                      <a16:colId xmlns:a16="http://schemas.microsoft.com/office/drawing/2014/main" val="108200768"/>
                    </a:ext>
                  </a:extLst>
                </a:gridCol>
              </a:tblGrid>
              <a:tr h="256951">
                <a:tc rowSpan="2">
                  <a:txBody>
                    <a:bodyPr/>
                    <a:lstStyle/>
                    <a:p>
                      <a:pPr algn="ctr"/>
                      <a:endParaRPr lang="en-US" sz="1600" b="1" dirty="0">
                        <a:solidFill>
                          <a:schemeClr val="accent1">
                            <a:lumMod val="75000"/>
                          </a:schemeClr>
                        </a:solidFill>
                      </a:endParaRPr>
                    </a:p>
                    <a:p>
                      <a:pPr algn="ctr"/>
                      <a:endParaRPr lang="en-US" sz="1600" b="1" dirty="0">
                        <a:solidFill>
                          <a:schemeClr val="accent1">
                            <a:lumMod val="75000"/>
                          </a:schemeClr>
                        </a:solidFill>
                      </a:endParaRPr>
                    </a:p>
                    <a:p>
                      <a:pPr algn="ctr"/>
                      <a:r>
                        <a:rPr lang="en-US" sz="2000" b="1" dirty="0">
                          <a:solidFill>
                            <a:schemeClr val="accent1">
                              <a:lumMod val="75000"/>
                            </a:schemeClr>
                          </a:solidFill>
                        </a:rPr>
                        <a:t>Week 2 </a:t>
                      </a:r>
                    </a:p>
                  </a:txBody>
                  <a:tcPr/>
                </a:tc>
                <a:tc>
                  <a:txBody>
                    <a:bodyPr/>
                    <a:lstStyle/>
                    <a:p>
                      <a:pPr algn="ctr"/>
                      <a:r>
                        <a:rPr lang="en-US" sz="1600" b="1" dirty="0">
                          <a:solidFill>
                            <a:schemeClr val="accent1">
                              <a:lumMod val="75000"/>
                            </a:schemeClr>
                          </a:solidFill>
                        </a:rPr>
                        <a:t>Monday </a:t>
                      </a:r>
                    </a:p>
                  </a:txBody>
                  <a:tcPr/>
                </a:tc>
                <a:tc>
                  <a:txBody>
                    <a:bodyPr/>
                    <a:lstStyle/>
                    <a:p>
                      <a:pPr algn="ctr"/>
                      <a:r>
                        <a:rPr lang="en-US" sz="1600" b="1" dirty="0">
                          <a:solidFill>
                            <a:schemeClr val="accent1">
                              <a:lumMod val="75000"/>
                            </a:schemeClr>
                          </a:solidFill>
                        </a:rPr>
                        <a:t>Tuesday</a:t>
                      </a:r>
                    </a:p>
                  </a:txBody>
                  <a:tcPr/>
                </a:tc>
                <a:tc>
                  <a:txBody>
                    <a:bodyPr/>
                    <a:lstStyle/>
                    <a:p>
                      <a:pPr algn="ctr"/>
                      <a:r>
                        <a:rPr lang="en-US" sz="1600" b="1" dirty="0">
                          <a:solidFill>
                            <a:schemeClr val="accent1">
                              <a:lumMod val="75000"/>
                            </a:schemeClr>
                          </a:solidFill>
                        </a:rPr>
                        <a:t>Wednesday</a:t>
                      </a:r>
                    </a:p>
                  </a:txBody>
                  <a:tcPr/>
                </a:tc>
                <a:tc>
                  <a:txBody>
                    <a:bodyPr/>
                    <a:lstStyle/>
                    <a:p>
                      <a:pPr algn="ctr"/>
                      <a:r>
                        <a:rPr lang="en-US" sz="1600" b="1" dirty="0">
                          <a:solidFill>
                            <a:schemeClr val="accent1">
                              <a:lumMod val="75000"/>
                            </a:schemeClr>
                          </a:solidFill>
                        </a:rPr>
                        <a:t>Thursday</a:t>
                      </a:r>
                    </a:p>
                  </a:txBody>
                  <a:tcPr/>
                </a:tc>
                <a:tc>
                  <a:txBody>
                    <a:bodyPr/>
                    <a:lstStyle/>
                    <a:p>
                      <a:pPr algn="ctr"/>
                      <a:r>
                        <a:rPr lang="en-US" sz="1600" b="1" dirty="0">
                          <a:solidFill>
                            <a:schemeClr val="accent1">
                              <a:lumMod val="75000"/>
                            </a:schemeClr>
                          </a:solidFill>
                        </a:rPr>
                        <a:t>Friday </a:t>
                      </a:r>
                    </a:p>
                  </a:txBody>
                  <a:tcPr/>
                </a:tc>
                <a:extLst>
                  <a:ext uri="{0D108BD9-81ED-4DB2-BD59-A6C34878D82A}">
                    <a16:rowId xmlns:a16="http://schemas.microsoft.com/office/drawing/2014/main" val="1956314177"/>
                  </a:ext>
                </a:extLst>
              </a:tr>
              <a:tr h="740305">
                <a:tc vMerge="1">
                  <a:txBody>
                    <a:bodyPr/>
                    <a:lstStyle/>
                    <a:p>
                      <a:endParaRPr lang="en-US" sz="1400" dirty="0"/>
                    </a:p>
                  </a:txBody>
                  <a:tcPr/>
                </a:tc>
                <a:tc>
                  <a:txBody>
                    <a:bodyPr/>
                    <a:lstStyle/>
                    <a:p>
                      <a:r>
                        <a:rPr lang="en-US" sz="1400" dirty="0">
                          <a:solidFill>
                            <a:schemeClr val="accent1">
                              <a:lumMod val="75000"/>
                            </a:schemeClr>
                          </a:solidFill>
                        </a:rPr>
                        <a:t>Meat free Pasta bake </a:t>
                      </a:r>
                    </a:p>
                    <a:p>
                      <a:endParaRPr lang="en-US" sz="1400" dirty="0">
                        <a:solidFill>
                          <a:schemeClr val="accent1">
                            <a:lumMod val="75000"/>
                          </a:schemeClr>
                        </a:solidFill>
                      </a:endParaRPr>
                    </a:p>
                    <a:p>
                      <a:r>
                        <a:rPr lang="en-US" sz="1400" dirty="0">
                          <a:solidFill>
                            <a:schemeClr val="accent1">
                              <a:lumMod val="75000"/>
                            </a:schemeClr>
                          </a:solidFill>
                        </a:rPr>
                        <a:t>Garlic Bread</a:t>
                      </a:r>
                    </a:p>
                    <a:p>
                      <a:endParaRPr lang="en-US" sz="1400" dirty="0">
                        <a:solidFill>
                          <a:schemeClr val="accent1">
                            <a:lumMod val="75000"/>
                          </a:schemeClr>
                        </a:solidFill>
                      </a:endParaRPr>
                    </a:p>
                    <a:p>
                      <a:r>
                        <a:rPr lang="en-US" sz="1400" dirty="0">
                          <a:solidFill>
                            <a:schemeClr val="accent1">
                              <a:lumMod val="75000"/>
                            </a:schemeClr>
                          </a:solidFill>
                        </a:rPr>
                        <a:t>Cookie</a:t>
                      </a:r>
                    </a:p>
                  </a:txBody>
                  <a:tcPr/>
                </a:tc>
                <a:tc>
                  <a:txBody>
                    <a:bodyPr/>
                    <a:lstStyle/>
                    <a:p>
                      <a:r>
                        <a:rPr lang="en-US" sz="1400" dirty="0">
                          <a:solidFill>
                            <a:schemeClr val="accent1">
                              <a:lumMod val="75000"/>
                            </a:schemeClr>
                          </a:solidFill>
                        </a:rPr>
                        <a:t>Chinese Chicken Balls</a:t>
                      </a:r>
                    </a:p>
                    <a:p>
                      <a:r>
                        <a:rPr lang="en-US" sz="1400" dirty="0">
                          <a:solidFill>
                            <a:schemeClr val="accent1">
                              <a:lumMod val="75000"/>
                            </a:schemeClr>
                          </a:solidFill>
                        </a:rPr>
                        <a:t>Noodles</a:t>
                      </a:r>
                    </a:p>
                    <a:p>
                      <a:endParaRPr lang="en-US" sz="1400" dirty="0">
                        <a:solidFill>
                          <a:schemeClr val="accent1">
                            <a:lumMod val="75000"/>
                          </a:schemeClr>
                        </a:solidFill>
                      </a:endParaRPr>
                    </a:p>
                    <a:p>
                      <a:endParaRPr lang="en-US" sz="1400" dirty="0">
                        <a:solidFill>
                          <a:schemeClr val="accent1">
                            <a:lumMod val="75000"/>
                          </a:schemeClr>
                        </a:solidFill>
                      </a:endParaRPr>
                    </a:p>
                    <a:p>
                      <a:r>
                        <a:rPr lang="en-US" sz="1400" dirty="0">
                          <a:solidFill>
                            <a:schemeClr val="accent1">
                              <a:lumMod val="75000"/>
                            </a:schemeClr>
                          </a:solidFill>
                        </a:rPr>
                        <a:t>Fruit Jelly</a:t>
                      </a:r>
                    </a:p>
                  </a:txBody>
                  <a:tcPr/>
                </a:tc>
                <a:tc>
                  <a:txBody>
                    <a:bodyPr/>
                    <a:lstStyle/>
                    <a:p>
                      <a:r>
                        <a:rPr lang="en-US" sz="1400" dirty="0">
                          <a:solidFill>
                            <a:schemeClr val="accent1">
                              <a:lumMod val="75000"/>
                            </a:schemeClr>
                          </a:solidFill>
                        </a:rPr>
                        <a:t>Flame grilled burger in a bun</a:t>
                      </a:r>
                    </a:p>
                    <a:p>
                      <a:r>
                        <a:rPr lang="en-US" sz="1400" dirty="0">
                          <a:solidFill>
                            <a:schemeClr val="accent1">
                              <a:lumMod val="75000"/>
                            </a:schemeClr>
                          </a:solidFill>
                        </a:rPr>
                        <a:t>Wedges </a:t>
                      </a:r>
                    </a:p>
                    <a:p>
                      <a:endParaRPr lang="en-US" sz="1400" dirty="0">
                        <a:solidFill>
                          <a:schemeClr val="accent1">
                            <a:lumMod val="75000"/>
                          </a:schemeClr>
                        </a:solidFill>
                      </a:endParaRPr>
                    </a:p>
                    <a:p>
                      <a:r>
                        <a:rPr lang="en-US" sz="1400" dirty="0">
                          <a:solidFill>
                            <a:schemeClr val="accent1">
                              <a:lumMod val="75000"/>
                            </a:schemeClr>
                          </a:solidFill>
                        </a:rPr>
                        <a:t>Pancakes and Fruit</a:t>
                      </a:r>
                    </a:p>
                    <a:p>
                      <a:endParaRPr lang="en-US" sz="1400" dirty="0">
                        <a:solidFill>
                          <a:schemeClr val="accent1">
                            <a:lumMod val="75000"/>
                          </a:schemeClr>
                        </a:solidFill>
                      </a:endParaRPr>
                    </a:p>
                  </a:txBody>
                  <a:tcPr/>
                </a:tc>
                <a:tc>
                  <a:txBody>
                    <a:bodyPr/>
                    <a:lstStyle/>
                    <a:p>
                      <a:r>
                        <a:rPr lang="en-US" sz="1400" dirty="0">
                          <a:solidFill>
                            <a:schemeClr val="accent1">
                              <a:lumMod val="75000"/>
                            </a:schemeClr>
                          </a:solidFill>
                        </a:rPr>
                        <a:t>Roast Chicken  or Quiche</a:t>
                      </a:r>
                    </a:p>
                    <a:p>
                      <a:r>
                        <a:rPr lang="en-US" sz="1400" dirty="0">
                          <a:solidFill>
                            <a:schemeClr val="accent1">
                              <a:lumMod val="75000"/>
                            </a:schemeClr>
                          </a:solidFill>
                        </a:rPr>
                        <a:t>All the roast trimmings </a:t>
                      </a:r>
                    </a:p>
                    <a:p>
                      <a:endParaRPr lang="en-US" sz="1400" dirty="0">
                        <a:solidFill>
                          <a:schemeClr val="accent1">
                            <a:lumMod val="75000"/>
                          </a:schemeClr>
                        </a:solidFill>
                      </a:endParaRPr>
                    </a:p>
                    <a:p>
                      <a:r>
                        <a:rPr lang="en-US" sz="1400" dirty="0">
                          <a:solidFill>
                            <a:schemeClr val="accent1">
                              <a:lumMod val="75000"/>
                            </a:schemeClr>
                          </a:solidFill>
                        </a:rPr>
                        <a:t>Crumble and custard</a:t>
                      </a:r>
                    </a:p>
                  </a:txBody>
                  <a:tcPr/>
                </a:tc>
                <a:tc>
                  <a:txBody>
                    <a:bodyPr/>
                    <a:lstStyle/>
                    <a:p>
                      <a:r>
                        <a:rPr lang="en-US" sz="1400" dirty="0">
                          <a:solidFill>
                            <a:schemeClr val="accent1">
                              <a:lumMod val="75000"/>
                            </a:schemeClr>
                          </a:solidFill>
                        </a:rPr>
                        <a:t>Fish finger Friday </a:t>
                      </a:r>
                    </a:p>
                    <a:p>
                      <a:endParaRPr lang="en-US" sz="1400" dirty="0">
                        <a:solidFill>
                          <a:schemeClr val="accent1">
                            <a:lumMod val="75000"/>
                          </a:schemeClr>
                        </a:solidFill>
                      </a:endParaRPr>
                    </a:p>
                    <a:p>
                      <a:r>
                        <a:rPr lang="en-US" sz="1400" dirty="0">
                          <a:solidFill>
                            <a:schemeClr val="accent1">
                              <a:lumMod val="75000"/>
                            </a:schemeClr>
                          </a:solidFill>
                        </a:rPr>
                        <a:t>Chips </a:t>
                      </a:r>
                    </a:p>
                    <a:p>
                      <a:endParaRPr lang="en-US" sz="1400" dirty="0">
                        <a:solidFill>
                          <a:schemeClr val="accent1">
                            <a:lumMod val="75000"/>
                          </a:schemeClr>
                        </a:solidFill>
                      </a:endParaRPr>
                    </a:p>
                    <a:p>
                      <a:r>
                        <a:rPr lang="en-US" sz="1400">
                          <a:solidFill>
                            <a:schemeClr val="accent1">
                              <a:lumMod val="75000"/>
                            </a:schemeClr>
                          </a:solidFill>
                        </a:rPr>
                        <a:t>Ice Cream</a:t>
                      </a:r>
                      <a:endParaRPr lang="en-US" sz="1400" dirty="0">
                        <a:solidFill>
                          <a:schemeClr val="accent1">
                            <a:lumMod val="75000"/>
                          </a:schemeClr>
                        </a:solidFill>
                      </a:endParaRPr>
                    </a:p>
                  </a:txBody>
                  <a:tcPr/>
                </a:tc>
                <a:extLst>
                  <a:ext uri="{0D108BD9-81ED-4DB2-BD59-A6C34878D82A}">
                    <a16:rowId xmlns:a16="http://schemas.microsoft.com/office/drawing/2014/main" val="1939423981"/>
                  </a:ext>
                </a:extLst>
              </a:tr>
            </a:tbl>
          </a:graphicData>
        </a:graphic>
      </p:graphicFrame>
      <p:sp>
        <p:nvSpPr>
          <p:cNvPr id="13" name="TextBox 12">
            <a:extLst>
              <a:ext uri="{FF2B5EF4-FFF2-40B4-BE49-F238E27FC236}">
                <a16:creationId xmlns:a16="http://schemas.microsoft.com/office/drawing/2014/main" id="{3A369028-4669-854C-3658-5386FD0C5780}"/>
              </a:ext>
            </a:extLst>
          </p:cNvPr>
          <p:cNvSpPr txBox="1"/>
          <p:nvPr/>
        </p:nvSpPr>
        <p:spPr>
          <a:xfrm>
            <a:off x="7974162" y="3887968"/>
            <a:ext cx="2994108" cy="2308324"/>
          </a:xfrm>
          <a:prstGeom prst="rect">
            <a:avLst/>
          </a:prstGeom>
          <a:noFill/>
        </p:spPr>
        <p:txBody>
          <a:bodyPr wrap="square" rtlCol="0">
            <a:spAutoFit/>
          </a:bodyPr>
          <a:lstStyle/>
          <a:p>
            <a:pPr algn="ctr"/>
            <a:r>
              <a:rPr lang="en-US" b="1" dirty="0">
                <a:solidFill>
                  <a:schemeClr val="accent1">
                    <a:lumMod val="75000"/>
                  </a:schemeClr>
                </a:solidFill>
              </a:rPr>
              <a:t>Everyday we also offer…</a:t>
            </a:r>
          </a:p>
          <a:p>
            <a:r>
              <a:rPr lang="en-US" sz="1400" dirty="0">
                <a:solidFill>
                  <a:schemeClr val="accent1">
                    <a:lumMod val="75000"/>
                  </a:schemeClr>
                </a:solidFill>
              </a:rPr>
              <a:t>- A veggie alternative to the hot meat option,</a:t>
            </a:r>
          </a:p>
          <a:p>
            <a:r>
              <a:rPr lang="en-US" sz="1400" dirty="0">
                <a:solidFill>
                  <a:schemeClr val="accent1">
                    <a:lumMod val="75000"/>
                  </a:schemeClr>
                </a:solidFill>
              </a:rPr>
              <a:t>- A choice of two vegetables and salad bar, </a:t>
            </a:r>
          </a:p>
          <a:p>
            <a:r>
              <a:rPr lang="en-US" sz="1400" dirty="0">
                <a:solidFill>
                  <a:schemeClr val="accent1">
                    <a:lumMod val="75000"/>
                  </a:schemeClr>
                </a:solidFill>
              </a:rPr>
              <a:t>- The choice of the main menu pudding, cheese &amp; crackers, fruit or yoghurt. </a:t>
            </a:r>
          </a:p>
          <a:p>
            <a:r>
              <a:rPr lang="en-US" sz="1400" dirty="0">
                <a:solidFill>
                  <a:schemeClr val="accent1">
                    <a:lumMod val="75000"/>
                  </a:schemeClr>
                </a:solidFill>
              </a:rPr>
              <a:t>- Fresh water is always available for all children during lunchtime</a:t>
            </a:r>
          </a:p>
        </p:txBody>
      </p:sp>
      <p:sp>
        <p:nvSpPr>
          <p:cNvPr id="14" name="TextBox 13">
            <a:extLst>
              <a:ext uri="{FF2B5EF4-FFF2-40B4-BE49-F238E27FC236}">
                <a16:creationId xmlns:a16="http://schemas.microsoft.com/office/drawing/2014/main" id="{0D3AF621-5CCD-F1E3-6E25-7C814F0F9DA1}"/>
              </a:ext>
            </a:extLst>
          </p:cNvPr>
          <p:cNvSpPr txBox="1"/>
          <p:nvPr/>
        </p:nvSpPr>
        <p:spPr>
          <a:xfrm>
            <a:off x="783432" y="6557995"/>
            <a:ext cx="10625136" cy="230832"/>
          </a:xfrm>
          <a:prstGeom prst="rect">
            <a:avLst/>
          </a:prstGeom>
          <a:noFill/>
        </p:spPr>
        <p:txBody>
          <a:bodyPr wrap="square" rtlCol="0">
            <a:spAutoFit/>
          </a:bodyPr>
          <a:lstStyle/>
          <a:p>
            <a:r>
              <a:rPr lang="en-US" sz="900" dirty="0">
                <a:solidFill>
                  <a:schemeClr val="accent1">
                    <a:lumMod val="75000"/>
                  </a:schemeClr>
                </a:solidFill>
              </a:rPr>
              <a:t>All of your menus are checked to ensure they meet or exceed The school Food Standards. Menus can be subject to minor alternations due to external factors, we will endeavor to give notice of these changes where possible. </a:t>
            </a:r>
          </a:p>
        </p:txBody>
      </p:sp>
      <p:pic>
        <p:nvPicPr>
          <p:cNvPr id="16" name="Picture 15">
            <a:extLst>
              <a:ext uri="{FF2B5EF4-FFF2-40B4-BE49-F238E27FC236}">
                <a16:creationId xmlns:a16="http://schemas.microsoft.com/office/drawing/2014/main" id="{466FF517-FA24-F86E-8356-600EEDC81E70}"/>
              </a:ext>
            </a:extLst>
          </p:cNvPr>
          <p:cNvPicPr>
            <a:picLocks noChangeAspect="1"/>
          </p:cNvPicPr>
          <p:nvPr/>
        </p:nvPicPr>
        <p:blipFill>
          <a:blip r:embed="rId3"/>
          <a:stretch>
            <a:fillRect/>
          </a:stretch>
        </p:blipFill>
        <p:spPr>
          <a:xfrm>
            <a:off x="10544849" y="5110900"/>
            <a:ext cx="1271077" cy="1224000"/>
          </a:xfrm>
          <a:prstGeom prst="rect">
            <a:avLst/>
          </a:prstGeom>
          <a:effectLst>
            <a:softEdge rad="317500"/>
          </a:effectLst>
        </p:spPr>
      </p:pic>
      <p:sp>
        <p:nvSpPr>
          <p:cNvPr id="18" name="TextBox 17">
            <a:extLst>
              <a:ext uri="{FF2B5EF4-FFF2-40B4-BE49-F238E27FC236}">
                <a16:creationId xmlns:a16="http://schemas.microsoft.com/office/drawing/2014/main" id="{4FC5D8A6-EF58-3A5D-FC1C-2BB66AC8B9A7}"/>
              </a:ext>
            </a:extLst>
          </p:cNvPr>
          <p:cNvSpPr txBox="1"/>
          <p:nvPr/>
        </p:nvSpPr>
        <p:spPr>
          <a:xfrm>
            <a:off x="266700" y="90207"/>
            <a:ext cx="11658600" cy="523220"/>
          </a:xfrm>
          <a:prstGeom prst="rect">
            <a:avLst/>
          </a:prstGeom>
          <a:noFill/>
        </p:spPr>
        <p:txBody>
          <a:bodyPr wrap="square" rtlCol="0">
            <a:spAutoFit/>
          </a:bodyPr>
          <a:lstStyle/>
          <a:p>
            <a:pPr algn="ctr"/>
            <a:r>
              <a:rPr lang="en-US" sz="2800" b="1" dirty="0">
                <a:ln w="0"/>
                <a:solidFill>
                  <a:schemeClr val="accent1">
                    <a:lumMod val="75000"/>
                  </a:schemeClr>
                </a:solidFill>
                <a:effectLst>
                  <a:outerShdw blurRad="38100" dist="25400" dir="5400000" algn="ctr" rotWithShape="0">
                    <a:srgbClr val="6E747A">
                      <a:alpha val="43000"/>
                    </a:srgbClr>
                  </a:outerShdw>
                </a:effectLst>
              </a:rPr>
              <a:t>Summer Term 2024 - NEW MENU! </a:t>
            </a:r>
          </a:p>
        </p:txBody>
      </p:sp>
    </p:spTree>
    <p:extLst>
      <p:ext uri="{BB962C8B-B14F-4D97-AF65-F5344CB8AC3E}">
        <p14:creationId xmlns:p14="http://schemas.microsoft.com/office/powerpoint/2010/main" val="3692310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TotalTime>
  <Words>271</Words>
  <Application>Microsoft Office PowerPoint</Application>
  <PresentationFormat>Widescreen</PresentationFormat>
  <Paragraphs>86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 Towns</dc:creator>
  <cp:lastModifiedBy>Kirsti Leeder</cp:lastModifiedBy>
  <cp:revision>4</cp:revision>
  <dcterms:created xsi:type="dcterms:W3CDTF">2022-04-21T11:52:07Z</dcterms:created>
  <dcterms:modified xsi:type="dcterms:W3CDTF">2024-04-15T07:18:27Z</dcterms:modified>
</cp:coreProperties>
</file>